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62" r:id="rId3"/>
    <p:sldId id="264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596B8-72D2-493E-BE7C-B5078FFF764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C23BE-3B9F-461E-AB17-B22CB15899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5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BAB13-E6FA-4DBB-A2BC-47819C17E22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5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BAB13-E6FA-4DBB-A2BC-47819C17E22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3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5588-37EC-4D9C-91AA-88D02791AD6F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&#1094;&#1074;&#1077;&#1090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92;&#1086;&#1088;&#1084;&#107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hyperlink" Target="http://img0.liveinternet.ru/images/attach/c/10/109/676/109676804_large_23_ZANYATIYA_DLYA_RAZVITIYA_MELKOY_MOTORIK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&#1084;&#1086;&#1090;&#1086;&#1088;&#1080;&#1082;&#1072;.doc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microsoft.com/office/2007/relationships/hdphoto" Target="../media/hdphoto7.wdp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&#1082;&#1072;&#1088;&#1090;&#1086;&#1090;&#1077;&#1082;&#1072;%20&#1087;&#1072;&#1083;&#1100;&#1095;&#1080;&#1082;&#1086;&#1074;&#1099;&#1077;%20&#1080;&#1075;&#1088;&#109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9;&#1082;&#1089;&#1087;&#1077;&#1088;&#1080;&#1084;&#1077;&#1085;&#1090;&#1080;&#1088;&#1086;&#1074;&#1072;&#1085;&#1080;&#1077;%20&#1089;%20&#1087;&#1088;&#1080;&#1088;&#1086;&#1076;&#1085;&#1099;&#1084;&#1080;%20&#1084;&#1072;&#1090;&#1077;&#1088;&#1080;&#1072;&#1083;&#1072;&#1084;&#1080;.doc" TargetMode="External"/><Relationship Id="rId7" Type="http://schemas.openxmlformats.org/officeDocument/2006/relationships/image" Target="../media/image12.jpeg"/><Relationship Id="rId2" Type="http://schemas.openxmlformats.org/officeDocument/2006/relationships/hyperlink" Target="&#1085;&#1072;&#1073;&#1083;&#1102;&#1076;&#1077;&#1085;&#1080;&#1103;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8498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Monotype Corsiva" pitchFamily="66" charset="0"/>
              </a:rPr>
              <a:t>«СЕНСОРНОЕ  РАЗВИТИЕ</a:t>
            </a:r>
          </a:p>
          <a:p>
            <a:pPr algn="ctr">
              <a:defRPr/>
            </a:pPr>
            <a:r>
              <a:rPr lang="ru-RU" sz="3600" b="1" dirty="0" smtClean="0">
                <a:latin typeface="Monotype Corsiva" pitchFamily="66" charset="0"/>
              </a:rPr>
              <a:t>ДЕТЕЙ</a:t>
            </a:r>
          </a:p>
          <a:p>
            <a:pPr algn="ctr">
              <a:defRPr/>
            </a:pPr>
            <a:r>
              <a:rPr lang="ru-RU" sz="3600" b="1" dirty="0" smtClean="0">
                <a:latin typeface="Monotype Corsiva" pitchFamily="66" charset="0"/>
              </a:rPr>
              <a:t>МЛАДШИХ ДОШКОЛЬНИКОВ»</a:t>
            </a:r>
          </a:p>
          <a:p>
            <a:pPr algn="ctr">
              <a:defRPr/>
            </a:pPr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Демидова Александра Сергеевна</a:t>
            </a:r>
          </a:p>
          <a:p>
            <a:pPr algn="ctr">
              <a:defRPr/>
            </a:pPr>
            <a:endParaRPr lang="ru-RU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Муниципальное дошкольное образовательное учреждение </a:t>
            </a:r>
          </a:p>
          <a:p>
            <a:pPr algn="ctr"/>
            <a:r>
              <a:rPr lang="ru-RU" sz="2000" b="1" dirty="0" smtClean="0"/>
              <a:t>«Детский сад №24 </a:t>
            </a:r>
            <a:r>
              <a:rPr lang="ru-RU" sz="2000" b="1" dirty="0" err="1" smtClean="0"/>
              <a:t>п.Хмельники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15616" y="188640"/>
            <a:ext cx="6768752" cy="864096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999806"/>
            <a:ext cx="61196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latin typeface="Monotype Corsiva" pitchFamily="66" charset="0"/>
              </a:rPr>
              <a:t>Развивающие  игры с предметами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45992" y="4192131"/>
            <a:ext cx="3268414" cy="2451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5" y="1567393"/>
            <a:ext cx="4140757" cy="2765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97375"/>
            <a:ext cx="4860032" cy="32460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267744" y="332656"/>
            <a:ext cx="6192688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24356" y="3124867"/>
            <a:ext cx="3384376" cy="18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hlinkClick r:id="rId2" action="ppaction://hlinkfile"/>
              </a:rPr>
              <a:t>ц</a:t>
            </a: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hlinkClick r:id="rId2" action="ppaction://hlinkfile"/>
              </a:rPr>
              <a:t>в</a:t>
            </a: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hlinkClick r:id="rId2" action="ppaction://hlinkfile"/>
              </a:rPr>
              <a:t>е</a:t>
            </a: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hlinkClick r:id="rId2" action="ppaction://hlinkfile"/>
              </a:rPr>
              <a:t>т</a:t>
            </a:r>
            <a:endParaRPr kumimoji="0" lang="ru-RU" sz="8000" b="1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4" name="Picture 2" descr="C:\Users\Мама\Documents\Сенсорика\Доклад и картинки для презентации на род собр. мл. гр\с 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95324" cy="12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" y="1585065"/>
            <a:ext cx="3726254" cy="2488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56019"/>
            <a:ext cx="3550614" cy="2371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" y="4088910"/>
            <a:ext cx="3923928" cy="2620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31" y="1612824"/>
            <a:ext cx="3304377" cy="2207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" y="4092482"/>
            <a:ext cx="3923928" cy="2620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51520" y="1412776"/>
            <a:ext cx="2304256" cy="1584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2160240" cy="864096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ru-RU" sz="48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800" dirty="0" smtClean="0">
                <a:latin typeface="Monotype Corsiva" pitchFamily="66" charset="0"/>
                <a:cs typeface="Times New Roman" pitchFamily="18" charset="0"/>
                <a:hlinkClick r:id="rId2" action="ppaction://hlinkfile"/>
              </a:rPr>
              <a:t>Форма</a:t>
            </a:r>
            <a:endParaRPr lang="ru-RU" sz="4800" dirty="0" smtClean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19672" y="188640"/>
            <a:ext cx="6192688" cy="936104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3" name="Picture 5" descr="F:\DCIM\101MSDCF\DSC06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36096" y="4259306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97273"/>
            <a:ext cx="4176464" cy="2789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1934"/>
            <a:ext cx="4860032" cy="32460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2276872"/>
            <a:ext cx="2376264" cy="295232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3600" dirty="0" smtClean="0">
                <a:latin typeface="Monotype Corsiva" pitchFamily="66" charset="0"/>
              </a:rPr>
              <a:t>величина</a:t>
            </a:r>
          </a:p>
          <a:p>
            <a:pPr>
              <a:buNone/>
            </a:pPr>
            <a:r>
              <a:rPr lang="ru-RU" sz="1800" dirty="0" smtClean="0"/>
              <a:t>     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59632" y="260648"/>
            <a:ext cx="6192688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70" name="Picture 2" descr="F:\DCIM\101MSDCF\DSC06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7234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F:\DCIM\101MSDCF\DSC063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68352" cy="223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F:\DCIM\101MSDCF\DSC063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096344" cy="238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4295607"/>
            <a:ext cx="3168352" cy="230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888" y="3284984"/>
            <a:ext cx="1901940" cy="335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38" y="4257549"/>
            <a:ext cx="3685262" cy="24614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Рисунок 2" descr="23 ЗАНЯТИЯ ДЛЯ РАЗВИТИЯ МЕЛКОЙ МОТОРИКИ (519x604, 27Kb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083720" cy="1259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936103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Monotype Corsiva" pitchFamily="66" charset="0"/>
                <a:hlinkClick r:id="rId4" action="ppaction://hlinkfile"/>
              </a:rPr>
              <a:t>Игры  на развитие моторики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800" b="1" dirty="0" smtClean="0">
                <a:latin typeface="Monotype Corsiva" pitchFamily="66" charset="0"/>
              </a:rPr>
              <a:t>и тактильных  ощущений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19672" y="0"/>
            <a:ext cx="6192688" cy="648072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3003"/>
          <a:stretch>
            <a:fillRect/>
          </a:stretch>
        </p:blipFill>
        <p:spPr>
          <a:xfrm>
            <a:off x="-33477" y="4631895"/>
            <a:ext cx="3111161" cy="19538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" y="1626337"/>
            <a:ext cx="3700299" cy="2471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48331"/>
            <a:ext cx="3851920" cy="2572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04" y="4369912"/>
            <a:ext cx="3707904" cy="24765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131840" y="1268760"/>
            <a:ext cx="252028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000" b="1" dirty="0" smtClean="0">
                <a:latin typeface="Monotype Corsiva" pitchFamily="66" charset="0"/>
              </a:rPr>
              <a:t>игры </a:t>
            </a:r>
          </a:p>
          <a:p>
            <a:pPr marL="342900" indent="-342900" algn="ctr"/>
            <a:r>
              <a:rPr lang="ru-RU" sz="2000" b="1" dirty="0" smtClean="0">
                <a:latin typeface="Monotype Corsiva" pitchFamily="66" charset="0"/>
              </a:rPr>
              <a:t>для развития </a:t>
            </a:r>
            <a:r>
              <a:rPr lang="ru-RU" sz="2000" b="1" dirty="0">
                <a:latin typeface="Monotype Corsiva" pitchFamily="66" charset="0"/>
              </a:rPr>
              <a:t>представлений </a:t>
            </a:r>
          </a:p>
          <a:p>
            <a:pPr marL="342900" indent="-342900" algn="ctr"/>
            <a:r>
              <a:rPr lang="ru-RU" sz="2000" b="1" dirty="0">
                <a:latin typeface="Monotype Corsiva" pitchFamily="66" charset="0"/>
              </a:rPr>
              <a:t>     о вкусе, </a:t>
            </a:r>
            <a:r>
              <a:rPr lang="ru-RU" sz="2000" b="1" dirty="0" smtClean="0">
                <a:latin typeface="Monotype Corsiva" pitchFamily="66" charset="0"/>
              </a:rPr>
              <a:t>запахе,   звучании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75656" y="188640"/>
            <a:ext cx="6192688" cy="72008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16835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6" name="AutoShape 4" descr="http://www.maam.ru/upload/blogs/7a61eab5b565d53088c6771b84020956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335440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920302" cy="2717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" y="1122958"/>
            <a:ext cx="3452622" cy="2306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76" y="3645024"/>
            <a:ext cx="4606441" cy="30766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75656" y="188640"/>
            <a:ext cx="6192688" cy="576064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Продуктивная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40745"/>
            <a:ext cx="3585243" cy="23946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00400" cy="2404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12" y="3874737"/>
            <a:ext cx="3959424" cy="26445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372200" y="1412776"/>
            <a:ext cx="2448272" cy="46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Monotype Corsiva" pitchFamily="66" charset="0"/>
              </a:rPr>
              <a:t>аппликация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47864" y="1412776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Monotype Corsiva" pitchFamily="66" charset="0"/>
              </a:rPr>
              <a:t>рисование</a:t>
            </a:r>
            <a:endParaRPr lang="ru-RU" sz="3200" b="1" dirty="0">
              <a:latin typeface="Monotype Corsiva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dirty="0"/>
              <a:t>     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5536" y="1412776"/>
            <a:ext cx="1512168" cy="46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 smtClean="0">
                <a:latin typeface="Monotype Corsiva" pitchFamily="66" charset="0"/>
              </a:rPr>
              <a:t>лепка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331640" y="188640"/>
            <a:ext cx="6192688" cy="1152128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Продуктивная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509120"/>
            <a:ext cx="29086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37112"/>
            <a:ext cx="27718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2779510" cy="22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" y="1988840"/>
            <a:ext cx="3018702" cy="2016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1991901"/>
            <a:ext cx="2582880" cy="17251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54" y="1988840"/>
            <a:ext cx="3092413" cy="206545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23528" y="1772816"/>
            <a:ext cx="8229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u="sng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259632" y="188640"/>
            <a:ext cx="6192688" cy="864096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Игровая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6613"/>
          <a:stretch>
            <a:fillRect/>
          </a:stretch>
        </p:blipFill>
        <p:spPr>
          <a:xfrm>
            <a:off x="323528" y="1196752"/>
            <a:ext cx="4553552" cy="350358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67649"/>
            <a:ext cx="5076056" cy="339035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3024336" cy="57641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u="sng" dirty="0" smtClean="0"/>
              <a:t>Пальчиковая гимнастика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59632" y="188640"/>
            <a:ext cx="6192688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Коммуникативная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1916832"/>
            <a:ext cx="237594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file"/>
              </a:rPr>
              <a:t>Пальчиковые игры</a:t>
            </a: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6" y="2408829"/>
            <a:ext cx="4126340" cy="27560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91" y="2408829"/>
            <a:ext cx="4392984" cy="2934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  процесс восприятия является основой для интеллектуального развития;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  упорядочивает хаотичные представления ребенка, полученные при взаимодействии с   внешним миром;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 развивает наблюдательность;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готовит к реальной жизни; 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позитивно влияет на эстетическое чувство;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является основой для развития воображения;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развивает внимание;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дает ребенку возможность овладеть новыми способами предметно-познавательной  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Monotype Corsiva" pitchFamily="66" charset="0"/>
              </a:rPr>
              <a:t> деятельности;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обеспечивает усвоение сенсорных эталонов;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обеспечивает освоение навыков учебной деятельности;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 влияет на расширение словарного запаса ребенка;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000" b="1" dirty="0" smtClean="0">
                <a:latin typeface="Monotype Corsiva" pitchFamily="66" charset="0"/>
              </a:rPr>
              <a:t>     влияет на развитие зрительной, слуховой, моторной, образной и др. видов памяти.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51720" y="260648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Актуальность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темы: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(E) Локальный диск\скачка\занятие\959593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4896544" cy="63083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2276872"/>
            <a:ext cx="352839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беседы;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оформление уголка для родителей;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консультации для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детей;</a:t>
            </a:r>
          </a:p>
          <a:p>
            <a:pPr marL="514350" indent="-51435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Проведение родительского собрания на данную тему;</a:t>
            </a:r>
          </a:p>
          <a:p>
            <a:pPr marL="514350" indent="-51435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Открытое занятие для педагогов ДОУ;</a:t>
            </a:r>
          </a:p>
          <a:p>
            <a:pPr marL="514350" indent="-51435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Презентация темы на педсовете.</a:t>
            </a:r>
          </a:p>
          <a:p>
            <a:endParaRPr lang="ru-RU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31640" y="188640"/>
            <a:ext cx="6192688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1000"/>
            <a:ext cx="8712968" cy="61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56356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Результаты данной темы: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6324600" cy="5791200"/>
          </a:xfrm>
        </p:spPr>
        <p:txBody>
          <a:bodyPr rtlCol="0">
            <a:normAutofit lnSpcReduction="10000"/>
          </a:bodyPr>
          <a:lstStyle/>
          <a:p>
            <a:pPr marL="180975" indent="-1809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ходе проделанной работы  были созданы условия, обеспечивающие эффективное использование дидактических игр, апробированы дидактические игры; таким образом, цель темы была достигнута и формирование представлений о сенсорных эталонах цвета стало успешным у детей младшего возраста;</a:t>
            </a:r>
          </a:p>
          <a:p>
            <a:pPr marL="180975" indent="-1809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вырос уровень знаний, вырос уровень знаний и у родителей по сенсорному развитию;</a:t>
            </a:r>
          </a:p>
          <a:p>
            <a:pPr marL="180975" indent="-180975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получили методические рекомендации по созданию условий для проведения игр, консультации по приобретению дидактических игр.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1.    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Ш. А. «Здравствуйте, дети!», М.:«Просвещение», 1983.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2.    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Баландина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JL А., Гаврилова В.Г. «Диагностика в детском саду», Ростов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/Д.: «Феникс», 2004.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3.    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J1. А., Пилюгина Э. Г.,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Н. Б. «Воспитание сенсорной культуры ребёнка», М.: «Просвещение», 1988.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     Дидактические игры и упражнения по сенсорному воспитанию дошкольников. Под редакцией JI.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М.: «Просвещение», 1973.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5.    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Дагмар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Альтхауз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Эрна Дум «Цвет, форма, количество», М.: «Просвещение», 1984.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6.    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 В., Рахманова Н. П., Щетинина В. В. «Неизведанное рядом. Занимательные опыты и эксперименты для дошкольников», М.: «Творческий центр»,2001.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     Егоренков JI. И. «Экологическое воспитание дошкольников и младших школьников», М.,2001.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     Журнал «Управление дошкольным образовательным учреждением», №2-2005,тема номера «В гармонии с природой».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     Журнал «Управление дошкольным образовательным учреждением», №3-2007, тема номера «Экологическое воспитание». Ю.Зверева О. JL, Кротова Т. В. «Родительские собрания в ДОУ», М.: «Айрис-пресс»,2006.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Каралашвили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  Е. А.,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Антоненкова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 В., Малахова Н. Е. «Организация сенсомоторного уголка в группе детского сада», Справочник старшего воспитателя, №5-2008.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Козлова А. В.,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Дешеулина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 П. «Работа ДОУ с семьёй», М.:«Творческий центр: Сфера»,2004.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Метлева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JI. А., Удалова Э. Я. «Развитие сенсорной сферы детей».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Н.Михайлова 3. А. «Игровые задачи для дошкольников»,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.: «Детство-Пресс», 1999.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Никитина Е. «Сенсорные уголки для диагностики», «0бруч» №2-2006.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Носова С. А., Непомнящая Р. П. «Логика и математика для дошкольников»,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Акцидент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»,1997.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9632" y="188640"/>
            <a:ext cx="6192688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Литература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42.radikal.ru/i096/1210/ed/7312e949fb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85875"/>
            <a:ext cx="43815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260648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Цель темы: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412776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  <a:cs typeface="Arial" pitchFamily="34" charset="0"/>
              </a:rPr>
              <a:t>создание условий для сенсорного воспитания детей младшего возраста в условиях ДОУ.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260648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Задачи: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052736"/>
            <a:ext cx="5364088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Monotype Corsiva" pitchFamily="66" charset="0"/>
                <a:cs typeface="Arial" pitchFamily="34" charset="0"/>
              </a:rPr>
              <a:t>Формирование у детей систем перцептивных действий;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Monotype Corsiva" pitchFamily="66" charset="0"/>
                <a:cs typeface="Arial" pitchFamily="34" charset="0"/>
              </a:rPr>
              <a:t> Формирование у детей систем сенсорных эталонов ;</a:t>
            </a:r>
          </a:p>
          <a:p>
            <a:pPr>
              <a:lnSpc>
                <a:spcPct val="17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b="1" dirty="0" smtClean="0">
                <a:latin typeface="Monotype Corsiva" pitchFamily="66" charset="0"/>
                <a:cs typeface="Arial" pitchFamily="34" charset="0"/>
              </a:rPr>
              <a:t>Формирование у детей умений самостоятельно применять системы перцептивных действий и системы эталонов в практической и познавательной деятельности.</a:t>
            </a:r>
            <a:endParaRPr lang="ru-RU" sz="2400" dirty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029200" y="2971800"/>
            <a:ext cx="24384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4572000" y="2971800"/>
            <a:ext cx="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1600200" y="2971800"/>
            <a:ext cx="24384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5" name="Picture 3" descr="D:\Мои документы\дети ученики 1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312368" cy="3624446"/>
          </a:xfrm>
          <a:prstGeom prst="rect">
            <a:avLst/>
          </a:prstGeom>
          <a:noFill/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3635896" y="3212976"/>
            <a:ext cx="2160240" cy="1080120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Участники</a:t>
            </a:r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проекта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609600" y="4724400"/>
            <a:ext cx="2209800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Дети младшего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 возраста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3505200" y="4724400"/>
            <a:ext cx="2209800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Родители</a:t>
            </a: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6324600" y="4724400"/>
            <a:ext cx="2209800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Воспитатели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99592" y="548680"/>
            <a:ext cx="3048000" cy="762000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Длительность: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995936" y="908720"/>
            <a:ext cx="108012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148064" y="548680"/>
            <a:ext cx="3240360" cy="762000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Долгосрочный (2года)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392" grpId="0" animBg="1"/>
      <p:bldP spid="16391" grpId="0" animBg="1"/>
      <p:bldP spid="16386" grpId="0" animBg="1"/>
      <p:bldP spid="16387" grpId="0" animBg="1"/>
      <p:bldP spid="16388" grpId="0" animBg="1"/>
      <p:bldP spid="16389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Мои документы\дети ученики 1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5104407" cy="5589240"/>
          </a:xfrm>
          <a:prstGeom prst="rect">
            <a:avLst/>
          </a:prstGeom>
          <a:noFill/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923928" y="404664"/>
            <a:ext cx="4824536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Ожидаемый результат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72514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повышение уровня сенсорного развития детей младшего возраста.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" y="1988840"/>
            <a:ext cx="4635867" cy="30963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данной темы: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этап: Подготовительный (сентябрь 2014)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литературы;</a:t>
            </a:r>
          </a:p>
          <a:p>
            <a:pPr marL="0" lvl="0" indent="0" fontAlgn="base"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Выявление проблемы, цели, задачи;</a:t>
            </a:r>
          </a:p>
          <a:p>
            <a:pPr marL="0" lvl="0" indent="0" fontAlgn="base"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Составление перспективного плана работы;</a:t>
            </a:r>
          </a:p>
          <a:p>
            <a:pPr marL="0" lvl="0" indent="0" fontAlgn="base"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Создание условий для эффективного использования игр и подбор дидактического материала;</a:t>
            </a:r>
          </a:p>
          <a:p>
            <a:pPr marL="0" lvl="0" indent="0" fontAlgn="base"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Диагностика уровня сформированности представлений о сенсорных эталонах;</a:t>
            </a:r>
          </a:p>
          <a:p>
            <a:pPr marL="0" lvl="0" indent="0" fontAlgn="base"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Анкетирование родителей по выявлению знаний  о сенсорном развитии.</a:t>
            </a:r>
          </a:p>
          <a:p>
            <a:pPr algn="ctr" eaLnBrk="1" hangingPunct="1">
              <a:buNone/>
            </a:pPr>
            <a:endParaRPr lang="ru-RU" sz="2400" b="1" dirty="0" smtClean="0">
              <a:solidFill>
                <a:srgbClr val="CC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2276872"/>
            <a:ext cx="5904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5400" b="1" u="sng" dirty="0" smtClean="0">
                <a:latin typeface="Monotype Corsiva" pitchFamily="66" charset="0"/>
                <a:cs typeface="Arial" charset="0"/>
              </a:rPr>
              <a:t>II </a:t>
            </a:r>
            <a:r>
              <a:rPr lang="ru-RU" sz="5400" b="1" u="sng" dirty="0" smtClean="0">
                <a:latin typeface="Monotype Corsiva" pitchFamily="66" charset="0"/>
                <a:cs typeface="Arial" charset="0"/>
              </a:rPr>
              <a:t>этап: </a:t>
            </a:r>
          </a:p>
          <a:p>
            <a:pPr lvl="0" algn="ctr" fontAlgn="base">
              <a:spcAft>
                <a:spcPct val="0"/>
              </a:spcAft>
            </a:pPr>
            <a:r>
              <a:rPr lang="ru-RU" sz="5400" b="1" u="sng" dirty="0" smtClean="0">
                <a:latin typeface="Monotype Corsiva" pitchFamily="66" charset="0"/>
                <a:cs typeface="Arial" charset="0"/>
              </a:rPr>
              <a:t>Основной </a:t>
            </a:r>
          </a:p>
          <a:p>
            <a:pPr lvl="0" algn="ctr" fontAlgn="base">
              <a:spcAft>
                <a:spcPct val="0"/>
              </a:spcAft>
            </a:pPr>
            <a:r>
              <a:rPr lang="ru-RU" sz="5400" b="1" u="sng" dirty="0" smtClean="0">
                <a:latin typeface="Monotype Corsiva" pitchFamily="66" charset="0"/>
                <a:cs typeface="Arial" charset="0"/>
              </a:rPr>
              <a:t>(октябрь2014-май2016)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15616" y="188640"/>
            <a:ext cx="6768752" cy="1219200"/>
          </a:xfrm>
          <a:prstGeom prst="rect">
            <a:avLst/>
          </a:prstGeom>
          <a:solidFill>
            <a:srgbClr val="FFFFCC"/>
          </a:solidFill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Познавательно-исследовательская деятельность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227687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hlinkClick r:id="rId2" action="ppaction://hlinkfile"/>
              </a:rPr>
              <a:t>наблюдения в природе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221088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hlinkClick r:id="rId3" action="ppaction://hlinkfile"/>
              </a:rPr>
              <a:t>экспериментирование </a:t>
            </a:r>
          </a:p>
          <a:p>
            <a:pPr algn="ctr"/>
            <a:r>
              <a:rPr lang="ru-RU" sz="1400" b="1" u="sng" dirty="0" smtClean="0">
                <a:hlinkClick r:id="rId3" action="ppaction://hlinkfile"/>
              </a:rPr>
              <a:t>с природными материалами </a:t>
            </a:r>
            <a:endParaRPr lang="ru-RU" sz="1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41092"/>
            <a:ext cx="3556596" cy="2375488"/>
          </a:xfrm>
          <a:prstGeom prst="rect">
            <a:avLst/>
          </a:prstGeom>
        </p:spPr>
      </p:pic>
      <p:pic>
        <p:nvPicPr>
          <p:cNvPr id="9" name="Рисунок 8" descr="C:\Users\Татьяна\AppData\Local\Microsoft\Windows\Temporary Internet Files\Content.Word\DSCF46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4016581"/>
            <a:ext cx="3654152" cy="27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24" y="4249832"/>
            <a:ext cx="3514722" cy="234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7" y="1415932"/>
            <a:ext cx="3508832" cy="2343586"/>
          </a:xfrm>
          <a:prstGeom prst="rect">
            <a:avLst/>
          </a:prstGeom>
        </p:spPr>
      </p:pic>
      <p:pic>
        <p:nvPicPr>
          <p:cNvPr id="10" name="Рисунок 9" descr="C:\Users\Татьяна\AppData\Local\Microsoft\Windows\Temporary Internet Files\Content.Word\DSCF467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6580"/>
            <a:ext cx="3654152" cy="270980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36bedca8efce783d218566827d770fc1bef51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452</Words>
  <Application>Microsoft Office PowerPoint</Application>
  <PresentationFormat>Экран (4:3)</PresentationFormat>
  <Paragraphs>98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данной темы:</vt:lpstr>
      <vt:lpstr>Литература.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keywords>шаблон для детских и школьных презентаций, шаблон дети, шаблон на день защиты детей, веселые детки шаблон для презентаций</cp:keywords>
  <cp:lastModifiedBy>Татьяна</cp:lastModifiedBy>
  <cp:revision>72</cp:revision>
  <dcterms:created xsi:type="dcterms:W3CDTF">2014-05-12T04:49:29Z</dcterms:created>
  <dcterms:modified xsi:type="dcterms:W3CDTF">2017-04-10T11:33:36Z</dcterms:modified>
</cp:coreProperties>
</file>