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E6AF83-2B6A-4B19-932D-45E1641E778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82D0AF-EF4C-4856-9877-98CF878F27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849608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4400" kern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4400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4400" kern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5700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Краткая </a:t>
            </a:r>
            <a:r>
              <a:rPr lang="ru-RU" sz="57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 образовательной программы дошкольного образования </a:t>
            </a:r>
            <a:r>
              <a:rPr lang="ru-RU" sz="57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7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7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 24 п. Хмельники»</a:t>
            </a:r>
            <a:endParaRPr lang="ru-RU" sz="5700" kern="0" dirty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35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20880" cy="604867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altLang="ru-RU" sz="27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программа </a:t>
            </a:r>
            <a:br>
              <a:rPr lang="ru-RU" altLang="ru-RU" sz="27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7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дошкольного образовательного учреждения – </a:t>
            </a:r>
            <a:br>
              <a:rPr lang="ru-RU" altLang="ru-RU" sz="27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700" b="0" dirty="0">
                <a:solidFill>
                  <a:srgbClr val="1F497D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r>
              <a:rPr lang="ru-RU" altLang="ru-RU" sz="3100" b="0" dirty="0">
                <a:solidFill>
                  <a:srgbClr val="1F497D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100" b="0" dirty="0">
                <a:solidFill>
                  <a:srgbClr val="1F497D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  <a:r>
              <a:rPr lang="ru-RU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ОП </a:t>
            </a: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 разработана на основе:</a:t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-</a:t>
            </a:r>
            <a: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Федерального государственного образовательного стандарта дошкольного образования (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утвержденного приказом </a:t>
            </a:r>
            <a:r>
              <a:rPr lang="ru-RU" sz="2000" b="0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Минобрнауки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России от 17.10.2013 №1155)</a:t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7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Федеральной образовательной программы дошкольного образования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(утвержденной приказом </a:t>
            </a:r>
            <a:r>
              <a:rPr lang="ru-RU" sz="2000" b="0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Минросвещения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России от 25.11.2022 № 1028)   </a:t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94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t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Разделы ОП ДО: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fontAlgn="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</a:t>
            </a:r>
          </a:p>
          <a:p>
            <a:pPr marL="571500" lvl="0" indent="-571500" fontAlgn="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содержательный‎</a:t>
            </a:r>
          </a:p>
          <a:p>
            <a:pPr marL="571500" lvl="0" indent="-571500" fontAlgn="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 marL="342900" lvl="0" indent="-342900" algn="ctr" fontAlgn="t">
              <a:defRPr/>
            </a:pP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разделы ОП ДО включают обязательную часть и часть, формируемую участниками образовательных отношений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1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ОП ДО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8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МДОУ «Детский сад № 24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п.Хмельники»функционируют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разновозрастные  группы.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Группа №1 (от 1 до 4-х лет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Группа №2 (от 4-х до 8 лет)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Наполняемость групп соответствуют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 СанПиН</a:t>
            </a: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28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518457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alt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alt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ru-RU" alt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</a:t>
            </a:r>
          </a:p>
          <a:p>
            <a:pPr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D:\ПРОСВЕЩЕНИЕ\Картинки разные\Доналд_Золан\26.jpg"/>
          <p:cNvPicPr>
            <a:picLocks noChangeAspect="1" noChangeArrowheads="1"/>
          </p:cNvPicPr>
          <p:nvPr/>
        </p:nvPicPr>
        <p:blipFill>
          <a:blip r:embed="rId2" cstate="print"/>
          <a:srcRect b="8091"/>
          <a:stretch>
            <a:fillRect/>
          </a:stretch>
        </p:blipFill>
        <p:spPr>
          <a:xfrm>
            <a:off x="6300192" y="188640"/>
            <a:ext cx="2448346" cy="1800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2" descr="D:\ПРОСВЕЩЕНИЕ\Картинки разные\Доналд_Золан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2272276"/>
            <a:ext cx="2576688" cy="20608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6" descr="D:\ПРОСВЕЩЕНИЕ\Картинки разные\Доналд_Золан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64158" y="4333123"/>
            <a:ext cx="2924690" cy="23397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4" descr="D:\ПРОСВЕЩЕНИЕ\Картинки разные\Доналд_Золан\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99792" y="4365104"/>
            <a:ext cx="2448272" cy="19547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3" descr="D:\ПРОСВЕЩЕНИЕ\Картинки разные\Доналд_Золан\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95536" y="3589342"/>
            <a:ext cx="2195736" cy="17531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693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взаимодействия ДОУ с семьями воспитанников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43564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взаимодействия:                                                                                    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возрастов.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 семьи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воспитании,обучении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развитии ребёнка;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Открытость;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Взаимное доверие, уважение и доброжелательность во взаимоотношениях педагогов и родителей;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Индивидуально- дифференцированный подход к каждой семье;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Возрастосообразность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None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4433" y="1628800"/>
            <a:ext cx="203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0012" y="1813466"/>
            <a:ext cx="4182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развития ответственного и осознанного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родительства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базовой основы благополучия семьи.</a:t>
            </a: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родителей в образовательный процесс.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7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по взаимодействию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188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Родительские собрания, конференции, мастер-классы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Управление ДОУ через  родительский совет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Консультирование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Родительские уголки и информационные стенды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Дни открытых дверей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Экскурсии по ДОУ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Участие в создании развивающей среды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Участие в педагогическом процессе (открытые просмотры, проекты, акции, привлечение родителей к подготовке праздников)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Анкетирование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Совместные мероприятия с участием воспитанников, педагогов, родителей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348039" y="4027489"/>
            <a:ext cx="1944042" cy="1921792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333764" y="3892884"/>
            <a:ext cx="3006725" cy="2179637"/>
            <a:chOff x="251520" y="3789040"/>
            <a:chExt cx="3005974" cy="2179673"/>
          </a:xfrm>
        </p:grpSpPr>
        <p:sp>
          <p:nvSpPr>
            <p:cNvPr id="4" name="Стрелка влево 3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6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2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0"/>
          <p:cNvGrpSpPr>
            <a:grpSpLocks/>
          </p:cNvGrpSpPr>
          <p:nvPr/>
        </p:nvGrpSpPr>
        <p:grpSpPr bwMode="auto">
          <a:xfrm>
            <a:off x="755650" y="1878013"/>
            <a:ext cx="2454275" cy="2686050"/>
            <a:chOff x="1044100" y="1878859"/>
            <a:chExt cx="2166302" cy="2684501"/>
          </a:xfrm>
        </p:grpSpPr>
        <p:sp>
          <p:nvSpPr>
            <p:cNvPr id="8" name="Стрелка влево 7"/>
            <p:cNvSpPr/>
            <p:nvPr/>
          </p:nvSpPr>
          <p:spPr>
            <a:xfrm rot="13500000">
              <a:off x="1867233" y="3241210"/>
              <a:ext cx="2016549" cy="62775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115563" y="2004199"/>
              <a:ext cx="2094839" cy="1675433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3" cstate="print"/>
            <a:srcRect l="11562"/>
            <a:stretch>
              <a:fillRect/>
            </a:stretch>
          </p:blipFill>
          <p:spPr bwMode="auto">
            <a:xfrm>
              <a:off x="1044100" y="1878859"/>
              <a:ext cx="1656171" cy="12620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2" name="Стрелка влево 11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4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5" name="Группа 23"/>
          <p:cNvGrpSpPr>
            <a:grpSpLocks/>
          </p:cNvGrpSpPr>
          <p:nvPr/>
        </p:nvGrpSpPr>
        <p:grpSpPr bwMode="auto">
          <a:xfrm>
            <a:off x="5003800" y="1844675"/>
            <a:ext cx="2794000" cy="2020888"/>
            <a:chOff x="5018814" y="1847777"/>
            <a:chExt cx="2793226" cy="2021575"/>
          </a:xfrm>
        </p:grpSpPr>
        <p:sp>
          <p:nvSpPr>
            <p:cNvPr id="16" name="Стрелка влево 15"/>
            <p:cNvSpPr/>
            <p:nvPr/>
          </p:nvSpPr>
          <p:spPr>
            <a:xfrm rot="18900000">
              <a:off x="5018814" y="3240488"/>
              <a:ext cx="2017154" cy="6288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5693315" y="2003405"/>
              <a:ext cx="2094919" cy="167697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5" cstate="print"/>
            <a:srcRect l="2144" t="-150" r="4688" b="5731"/>
            <a:stretch>
              <a:fillRect/>
            </a:stretch>
          </p:blipFill>
          <p:spPr bwMode="auto">
            <a:xfrm>
              <a:off x="6156176" y="1847777"/>
              <a:ext cx="1655864" cy="1149173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>
            <a:off x="5659438" y="3789363"/>
            <a:ext cx="3232150" cy="2179637"/>
            <a:chOff x="5660061" y="3789040"/>
            <a:chExt cx="3232219" cy="2179673"/>
          </a:xfrm>
        </p:grpSpPr>
        <p:sp>
          <p:nvSpPr>
            <p:cNvPr id="20" name="Стрелка влево 19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22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5716167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366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Образовательная программа  дошкольного образовательного учреждения –  локальный нормативный акт, определяющий содержание дошкольного образования в дошкольном образовательном учреждении                     ОП ДО разработана на основе:   -Федерального государственного образовательного стандарта дошкольного образования (утвержденного приказом Минобрнауки России от 17.10.2013 №1155)   -Федеральной образовательной программы дошкольного образования (утвержденной приказом Минросвещения  России от 25.11.2022 № 1028)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кирилова</dc:creator>
  <cp:lastModifiedBy>кирилова</cp:lastModifiedBy>
  <cp:revision>4</cp:revision>
  <dcterms:created xsi:type="dcterms:W3CDTF">2023-11-10T11:08:08Z</dcterms:created>
  <dcterms:modified xsi:type="dcterms:W3CDTF">2023-11-10T11:43:18Z</dcterms:modified>
</cp:coreProperties>
</file>